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70" r:id="rId4"/>
    <p:sldId id="27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121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18/04/65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กฎกระทรวง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กำหนดอัตราเงินสมทบกองทุนประกันสังคม พ.ศ. 2565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11 เมษายน 2565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กฎกระทรวงนี้ให้ใช้บังคับตั้งแต่วันที่ 1 พฤษภาคม พ.ศ. 2565 เป็นต้นไป</a:t>
            </a:r>
            <a:endParaRPr lang="th-TH" sz="2800" dirty="0" smtClean="0">
              <a:solidFill>
                <a:srgbClr val="FF0000"/>
              </a:solidFill>
              <a:latin typeface="Cordia New" pitchFamily="34" charset="-34"/>
            </a:endParaRPr>
          </a:p>
          <a:p>
            <a:pPr marL="398463" indent="-398463">
              <a:buFont typeface="Wingdings" pitchFamily="2" charset="2"/>
              <a:buChar char="q"/>
            </a:pPr>
            <a:r>
              <a:rPr lang="th-TH" sz="28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ให้ยกเลิกกฎกระทรวงกำหนดอัตราเงินสมทบกองทุนประกันสังคม พ.ศ. 2564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ให้รัฐบาล นายจ้าง และผู้ประกันตนตามมาตรา 33 ออกเงินสมทบเข้ากองทุนเพื่อการจ่ายประโยชน์ทดแทนในกรณีประสบอันตรายหรือเจ็บป่วย กรณีทุพพลภาพ กรณีตาย กรณีคลอดบุตร กรณีสงเคราะห์บุตร กรณีชราภาพ และกรณีว่างงาน ตามบัญชีอัตราเงินสมทบท้ายกฎกระทรวงนี้</a:t>
            </a:r>
          </a:p>
          <a:p>
            <a:pPr marL="398463" indent="-3984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	</a:t>
            </a:r>
          </a:p>
        </p:txBody>
      </p:sp>
      <p:sp>
        <p:nvSpPr>
          <p:cNvPr id="5" name="Rectangle 4"/>
          <p:cNvSpPr/>
          <p:nvPr/>
        </p:nvSpPr>
        <p:spPr>
          <a:xfrm>
            <a:off x="661288" y="293124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ตั้งแต่วันที่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1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พฤษภาคม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พ.ศ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. 2565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ถึงวันที่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31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กรกฎาคม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28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พ.ศ</a:t>
            </a:r>
            <a:r>
              <a:rPr lang="en-US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. </a:t>
            </a:r>
            <a:r>
              <a:rPr lang="en-US" sz="28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2565</a:t>
            </a:r>
            <a:endParaRPr lang="th-TH" sz="2800" b="1" dirty="0" smtClean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2800" dirty="0">
                <a:latin typeface="Cordia New" panose="020B0304020202020204" pitchFamily="34" charset="-34"/>
              </a:rPr>
              <a:t> - นายจ้าง นำส่งอัตราเงินสมทบประกันสังคม ร้อยละ </a:t>
            </a:r>
            <a:r>
              <a:rPr lang="th-TH" sz="2800" dirty="0" smtClean="0">
                <a:latin typeface="Cordia New" panose="020B0304020202020204" pitchFamily="34" charset="-34"/>
              </a:rPr>
              <a:t>1</a:t>
            </a:r>
          </a:p>
          <a:p>
            <a:r>
              <a:rPr lang="th-TH" sz="2800" dirty="0">
                <a:latin typeface="Cordia New" panose="020B0304020202020204" pitchFamily="34" charset="-34"/>
              </a:rPr>
              <a:t> - ลูกจ้าง ม.33 นำส่งอัตราเงินสมทบประกันสังคม ร้อยละ </a:t>
            </a:r>
            <a:r>
              <a:rPr lang="th-TH" sz="2800" dirty="0" smtClean="0">
                <a:latin typeface="Cordia New" panose="020B0304020202020204" pitchFamily="34" charset="-34"/>
              </a:rPr>
              <a:t>1</a:t>
            </a:r>
          </a:p>
          <a:p>
            <a:r>
              <a:rPr lang="th-TH" sz="2800" b="1" dirty="0">
                <a:latin typeface="Cordia New" panose="020B0304020202020204" pitchFamily="34" charset="-34"/>
              </a:rPr>
              <a:t>ตั้งแต่วันที่ 1 สิงหาคม พ.ศ. 2565 เป็นต้น</a:t>
            </a:r>
            <a:r>
              <a:rPr lang="th-TH" sz="2800" b="1" dirty="0" smtClean="0">
                <a:latin typeface="Cordia New" panose="020B0304020202020204" pitchFamily="34" charset="-34"/>
              </a:rPr>
              <a:t>ไป</a:t>
            </a:r>
          </a:p>
          <a:p>
            <a:r>
              <a:rPr lang="th-TH" sz="2800" dirty="0">
                <a:latin typeface="Cordia New" panose="020B0304020202020204" pitchFamily="34" charset="-34"/>
              </a:rPr>
              <a:t> - นายจ้าง นำส่งอัตราเงินสมทบประกันสังคม ร้อยละ </a:t>
            </a:r>
            <a:r>
              <a:rPr lang="th-TH" sz="2800" dirty="0" smtClean="0">
                <a:latin typeface="Cordia New" panose="020B0304020202020204" pitchFamily="34" charset="-34"/>
              </a:rPr>
              <a:t>5</a:t>
            </a:r>
          </a:p>
          <a:p>
            <a:r>
              <a:rPr lang="th-TH" sz="2800" dirty="0">
                <a:latin typeface="Cordia New" panose="020B0304020202020204" pitchFamily="34" charset="-34"/>
              </a:rPr>
              <a:t> - ลูกจ้าง ม.33 นำส่งอัตราเงินสมทบประกันสังคม ร้อยละ 5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 smtClean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ถ.มาเจริญ แขวง</a:t>
            </a:r>
            <a:r>
              <a:rPr lang="th-TH" altLang="en-US" sz="3400" dirty="0" smtClean="0">
                <a:solidFill>
                  <a:srgbClr val="00B050"/>
                </a:solidFill>
              </a:rPr>
              <a:t>หนอง</a:t>
            </a:r>
            <a:r>
              <a:rPr lang="th-TH" altLang="en-US" sz="3400" smtClean="0">
                <a:solidFill>
                  <a:srgbClr val="00B050"/>
                </a:solidFill>
              </a:rPr>
              <a:t>ค้างพลู</a:t>
            </a:r>
            <a:endParaRPr lang="th-TH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489-2500-1, 086-3751811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218</Words>
  <Application>Microsoft Office PowerPoint</Application>
  <PresentationFormat>On-screen Show (4:3)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Angsana New</vt:lpstr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Microsoft account</cp:lastModifiedBy>
  <cp:revision>204</cp:revision>
  <dcterms:created xsi:type="dcterms:W3CDTF">2020-07-02T04:19:53Z</dcterms:created>
  <dcterms:modified xsi:type="dcterms:W3CDTF">2022-04-18T01:15:00Z</dcterms:modified>
</cp:coreProperties>
</file>